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6" r:id="rId4"/>
    <p:sldId id="267" r:id="rId5"/>
    <p:sldId id="268" r:id="rId6"/>
    <p:sldId id="272" r:id="rId7"/>
    <p:sldId id="273" r:id="rId8"/>
    <p:sldId id="269" r:id="rId9"/>
    <p:sldId id="270" r:id="rId10"/>
    <p:sldId id="274" r:id="rId11"/>
    <p:sldId id="275" r:id="rId12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NÃO TARDA A VOLTAR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NÃO TARDA A VOLTAR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EFECB0B-C6C4-4AB3-9216-B2766FED4E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não tarda, </a:t>
            </a:r>
          </a:p>
          <a:p>
            <a:r>
              <a:rPr lang="pt-BR" dirty="0"/>
              <a:t>não tarda a voltar; </a:t>
            </a:r>
          </a:p>
          <a:p>
            <a:r>
              <a:rPr lang="pt-BR" dirty="0"/>
              <a:t>Cristo não tarda a voltar! </a:t>
            </a:r>
          </a:p>
        </p:txBody>
      </p:sp>
    </p:spTree>
    <p:extLst>
      <p:ext uri="{BB962C8B-B14F-4D97-AF65-F5344CB8AC3E}">
        <p14:creationId xmlns:p14="http://schemas.microsoft.com/office/powerpoint/2010/main" val="559876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NÃO TARDA A VOLTAR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95178F-F9A8-4A3A-807B-D540C16419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alegria, </a:t>
            </a:r>
          </a:p>
          <a:p>
            <a:r>
              <a:rPr lang="pt-BR" dirty="0"/>
              <a:t>que glória será, </a:t>
            </a:r>
          </a:p>
          <a:p>
            <a:r>
              <a:rPr lang="pt-BR" dirty="0"/>
              <a:t>Quando Jesus regressar!</a:t>
            </a:r>
          </a:p>
        </p:txBody>
      </p:sp>
    </p:spTree>
    <p:extLst>
      <p:ext uri="{BB962C8B-B14F-4D97-AF65-F5344CB8AC3E}">
        <p14:creationId xmlns:p14="http://schemas.microsoft.com/office/powerpoint/2010/main" val="198874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NÃO TARDA A VOLTAR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600" dirty="0"/>
              <a:t>Cristo, do Céu, em breve virá, </a:t>
            </a:r>
          </a:p>
          <a:p>
            <a:r>
              <a:rPr lang="pt-BR" sz="3600" dirty="0"/>
              <a:t>Ele afirmou-nos, e não tardará. </a:t>
            </a:r>
          </a:p>
          <a:p>
            <a:r>
              <a:rPr lang="pt-BR" sz="3600" dirty="0"/>
              <a:t>Ó, que alegria, que glória será,</a:t>
            </a:r>
          </a:p>
          <a:p>
            <a:r>
              <a:rPr lang="pt-BR" sz="3600" dirty="0"/>
              <a:t>Quando Jesus regressar.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NÃO TARDA A VOLTAR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EFECB0B-C6C4-4AB3-9216-B2766FED4E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não tarda, </a:t>
            </a:r>
          </a:p>
          <a:p>
            <a:r>
              <a:rPr lang="pt-BR" dirty="0"/>
              <a:t>não tarda a voltar; </a:t>
            </a:r>
          </a:p>
          <a:p>
            <a:r>
              <a:rPr lang="pt-BR" dirty="0"/>
              <a:t>Cristo não tarda a voltar! </a:t>
            </a:r>
          </a:p>
        </p:txBody>
      </p:sp>
    </p:spTree>
    <p:extLst>
      <p:ext uri="{BB962C8B-B14F-4D97-AF65-F5344CB8AC3E}">
        <p14:creationId xmlns:p14="http://schemas.microsoft.com/office/powerpoint/2010/main" val="129479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NÃO TARDA A VOLTAR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95178F-F9A8-4A3A-807B-D540C16419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alegria, </a:t>
            </a:r>
          </a:p>
          <a:p>
            <a:r>
              <a:rPr lang="pt-BR" dirty="0"/>
              <a:t>que glória será, </a:t>
            </a:r>
          </a:p>
          <a:p>
            <a:r>
              <a:rPr lang="pt-BR" dirty="0"/>
              <a:t>Quando Jesus regressar!</a:t>
            </a:r>
          </a:p>
        </p:txBody>
      </p:sp>
    </p:spTree>
    <p:extLst>
      <p:ext uri="{BB962C8B-B14F-4D97-AF65-F5344CB8AC3E}">
        <p14:creationId xmlns:p14="http://schemas.microsoft.com/office/powerpoint/2010/main" val="1919917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NÃO TARDA A VOLTAR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Em breve, os </a:t>
            </a:r>
          </a:p>
          <a:p>
            <a:r>
              <a:rPr lang="pt-BR" dirty="0"/>
              <a:t>mortos ressurgirão, </a:t>
            </a:r>
          </a:p>
          <a:p>
            <a:r>
              <a:rPr lang="pt-BR" dirty="0"/>
              <a:t>E arrebatados os vivos serão! </a:t>
            </a:r>
          </a:p>
          <a:p>
            <a:r>
              <a:rPr lang="pt-BR" dirty="0"/>
              <a:t>Juntos, alegres, ao Céu subirão, </a:t>
            </a:r>
          </a:p>
          <a:p>
            <a:r>
              <a:rPr lang="pt-BR" dirty="0"/>
              <a:t>Quando Jesus regressar! </a:t>
            </a:r>
          </a:p>
        </p:txBody>
      </p:sp>
    </p:spTree>
    <p:extLst>
      <p:ext uri="{BB962C8B-B14F-4D97-AF65-F5344CB8AC3E}">
        <p14:creationId xmlns:p14="http://schemas.microsoft.com/office/powerpoint/2010/main" val="4202674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NÃO TARDA A VOLTAR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EFECB0B-C6C4-4AB3-9216-B2766FED4E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não tarda, </a:t>
            </a:r>
          </a:p>
          <a:p>
            <a:r>
              <a:rPr lang="pt-BR" dirty="0"/>
              <a:t>não tarda a voltar; </a:t>
            </a:r>
          </a:p>
          <a:p>
            <a:r>
              <a:rPr lang="pt-BR" dirty="0"/>
              <a:t>Cristo não tarda a voltar! </a:t>
            </a:r>
          </a:p>
        </p:txBody>
      </p:sp>
    </p:spTree>
    <p:extLst>
      <p:ext uri="{BB962C8B-B14F-4D97-AF65-F5344CB8AC3E}">
        <p14:creationId xmlns:p14="http://schemas.microsoft.com/office/powerpoint/2010/main" val="1801467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NÃO TARDA A VOLTAR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95178F-F9A8-4A3A-807B-D540C16419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alegria, </a:t>
            </a:r>
          </a:p>
          <a:p>
            <a:r>
              <a:rPr lang="pt-BR" dirty="0"/>
              <a:t>que glória será, </a:t>
            </a:r>
          </a:p>
          <a:p>
            <a:r>
              <a:rPr lang="pt-BR" dirty="0"/>
              <a:t>Quando Jesus regressar!</a:t>
            </a:r>
          </a:p>
        </p:txBody>
      </p:sp>
    </p:spTree>
    <p:extLst>
      <p:ext uri="{BB962C8B-B14F-4D97-AF65-F5344CB8AC3E}">
        <p14:creationId xmlns:p14="http://schemas.microsoft.com/office/powerpoint/2010/main" val="3297199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NÃO TARDA A VOLTAR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não tarda,</a:t>
            </a:r>
          </a:p>
          <a:p>
            <a:r>
              <a:rPr lang="pt-BR" dirty="0"/>
              <a:t>não tarda em vir. </a:t>
            </a:r>
          </a:p>
          <a:p>
            <a:r>
              <a:rPr lang="pt-BR" dirty="0"/>
              <a:t>Quem pronto está  </a:t>
            </a:r>
          </a:p>
        </p:txBody>
      </p:sp>
    </p:spTree>
    <p:extLst>
      <p:ext uri="{BB962C8B-B14F-4D97-AF65-F5344CB8AC3E}">
        <p14:creationId xmlns:p14="http://schemas.microsoft.com/office/powerpoint/2010/main" val="3171918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NÃO TARDA A VOLTAR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para aquele porvir? </a:t>
            </a:r>
          </a:p>
          <a:p>
            <a:r>
              <a:rPr lang="pt-BR" dirty="0"/>
              <a:t>Ó, que alegria teremos em ir,</a:t>
            </a:r>
          </a:p>
          <a:p>
            <a:r>
              <a:rPr lang="pt-BR" dirty="0"/>
              <a:t>Quando Jesus regressar!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95684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232</Words>
  <Application>Microsoft Office PowerPoint</Application>
  <PresentationFormat>Apresentação na tela (16:9)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NÃO TARDA A VOLTAR</vt:lpstr>
      <vt:lpstr>CRISTO NÃO TARDA A VOLTAR</vt:lpstr>
      <vt:lpstr>CRISTO NÃO TARDA A VOLTAR</vt:lpstr>
      <vt:lpstr>CRISTO NÃO TARDA A VOLTAR</vt:lpstr>
      <vt:lpstr>CRISTO NÃO TARDA A VOLTAR</vt:lpstr>
      <vt:lpstr>CRISTO NÃO TARDA A VOLTAR</vt:lpstr>
      <vt:lpstr>CRISTO NÃO TARDA A VOLTAR</vt:lpstr>
      <vt:lpstr>CRISTO NÃO TARDA A VOLTAR</vt:lpstr>
      <vt:lpstr>CRISTO NÃO TARDA A VOLTAR</vt:lpstr>
      <vt:lpstr>CRISTO NÃO TARDA A VOLTAR</vt:lpstr>
      <vt:lpstr>CRISTO NÃO TARDA A VOLTAR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2019-06-12T21:51:33Z</dcterms:modified>
</cp:coreProperties>
</file>

<file path=docProps/thumbnail.jpeg>
</file>